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8" r:id="rId8"/>
    <p:sldId id="270" r:id="rId9"/>
    <p:sldId id="263" r:id="rId10"/>
    <p:sldId id="264" r:id="rId11"/>
    <p:sldId id="275" r:id="rId12"/>
    <p:sldId id="266" r:id="rId13"/>
    <p:sldId id="276" r:id="rId14"/>
    <p:sldId id="291" r:id="rId15"/>
    <p:sldId id="277" r:id="rId16"/>
    <p:sldId id="284" r:id="rId17"/>
    <p:sldId id="278" r:id="rId18"/>
    <p:sldId id="285" r:id="rId19"/>
    <p:sldId id="279" r:id="rId20"/>
    <p:sldId id="289" r:id="rId21"/>
    <p:sldId id="280" r:id="rId22"/>
    <p:sldId id="287" r:id="rId23"/>
    <p:sldId id="286" r:id="rId24"/>
    <p:sldId id="281" r:id="rId25"/>
    <p:sldId id="282" r:id="rId26"/>
    <p:sldId id="288" r:id="rId27"/>
    <p:sldId id="283" r:id="rId28"/>
    <p:sldId id="290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928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0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302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096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846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383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701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581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787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573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43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EB924-4625-5946-9CD6-5CC877520DEA}" type="datetimeFigureOut">
              <a:rPr lang="en-US" smtClean="0"/>
              <a:t>11/29/2018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7D1BC-A8B3-B042-B7E7-F8485D92EB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816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4703" y="1707706"/>
            <a:ext cx="1476358" cy="36215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0366" y="1024876"/>
            <a:ext cx="1434068" cy="43043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84949" y="5329237"/>
            <a:ext cx="5306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i="1" dirty="0" smtClean="0">
                <a:solidFill>
                  <a:srgbClr val="0000FF"/>
                </a:solidFill>
                <a:effectLst/>
                <a:latin typeface="Helvetica"/>
                <a:ea typeface="Times New Roman"/>
                <a:cs typeface="Times New Roman"/>
              </a:rPr>
              <a:t>Thomas answered Jesus, ‘My Lord and my God!’</a:t>
            </a:r>
            <a:r>
              <a:rPr lang="en-AU" dirty="0" smtClean="0">
                <a:effectLst/>
              </a:rPr>
              <a:t> 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2529948" y="230437"/>
            <a:ext cx="1851338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come and 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MEET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GOD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6822" y="5799666"/>
            <a:ext cx="5144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with the Port Lincoln Anglicans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241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8745" y="426020"/>
            <a:ext cx="70207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There isn’t anyone on earth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who does only what is right and never sins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0356" y="5760979"/>
            <a:ext cx="70245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confess our sins in penitence and faith,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confident in God’s forgiveness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2" name="Picture 1" descr="IMG_206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609" y="1548680"/>
            <a:ext cx="5616397" cy="421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8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xmlns:p14="http://schemas.microsoft.com/office/powerpoint/2010/main" spd="slow" advClick="0" advTm="18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2571" y="1400535"/>
            <a:ext cx="1861312" cy="46566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"/>
          <a:stretch/>
        </p:blipFill>
        <p:spPr bwMode="auto">
          <a:xfrm>
            <a:off x="944064" y="446428"/>
            <a:ext cx="2119428" cy="37927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63492" y="446428"/>
            <a:ext cx="40469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Jesus was handed over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to die for our sins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6835" y="5103055"/>
            <a:ext cx="43457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i="1" dirty="0">
                <a:solidFill>
                  <a:srgbClr val="0000FF"/>
                </a:solidFill>
                <a:latin typeface="Helvetica"/>
                <a:cs typeface="Helvetica"/>
              </a:rPr>
              <a:t>H</a:t>
            </a:r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e was raised to life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to make us right with God 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7267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8350" y="371707"/>
            <a:ext cx="75204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be baptised and have your sins washed away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calling on his name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8974" y="5675000"/>
            <a:ext cx="43897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believe in one baptism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for the forgiveness of sins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5" name="Picture 4" descr="100_13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865" y="1406142"/>
            <a:ext cx="5569406" cy="417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4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xmlns:p14="http://schemas.microsoft.com/office/powerpoint/2010/main" spd="slow" advClick="0" advTm="18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4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824" y="1389766"/>
            <a:ext cx="5337048" cy="398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2543" y="301698"/>
            <a:ext cx="69546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We wait for new heavens and a new earth</a:t>
            </a:r>
          </a:p>
          <a:p>
            <a:pPr algn="ctr"/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where righteousness dwells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4062" y="5757609"/>
            <a:ext cx="64854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look for the resurrection of the dead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and the life of the world to come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2651" y="5388277"/>
            <a:ext cx="272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>
                <a:solidFill>
                  <a:srgbClr val="0000FF"/>
                </a:solidFill>
                <a:latin typeface="Helvetica"/>
                <a:cs typeface="Helvetica"/>
              </a:rPr>
              <a:t>Sunrise over Boston Bay</a:t>
            </a:r>
            <a:endParaRPr lang="en-AU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285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8706" y="2772623"/>
            <a:ext cx="5958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solidFill>
                  <a:srgbClr val="0000FF"/>
                </a:solidFill>
                <a:latin typeface="Helvetica"/>
                <a:cs typeface="Helvetica"/>
              </a:rPr>
              <a:t>When we come together . . .</a:t>
            </a:r>
            <a:endParaRPr lang="en-AU" sz="36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8971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xmlns:p14="http://schemas.microsoft.com/office/powerpoint/2010/main"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8411" y="5739870"/>
            <a:ext cx="7403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hear God speak with us through the Bible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IMG_2069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9718" y="645061"/>
            <a:ext cx="5408510" cy="482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xmlns:p14="http://schemas.microsoft.com/office/powerpoint/2010/main" spd="slow" advClick="0" advTm="13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7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3281" y="788088"/>
            <a:ext cx="4682297" cy="45208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892" y="5636620"/>
            <a:ext cx="5587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give thanks and praise to God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1775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76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1588" y="1029784"/>
            <a:ext cx="4337986" cy="42485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2369" y="5690792"/>
            <a:ext cx="7450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pray for God’s world and for God’s people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2106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8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4013" y="1150348"/>
            <a:ext cx="4656541" cy="41524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86544" y="5612319"/>
            <a:ext cx="3763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We give to God’s work</a:t>
            </a:r>
          </a:p>
        </p:txBody>
      </p:sp>
    </p:spTree>
    <p:extLst>
      <p:ext uri="{BB962C8B-B14F-4D97-AF65-F5344CB8AC3E}">
        <p14:creationId xmlns:p14="http://schemas.microsoft.com/office/powerpoint/2010/main" val="193961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xmlns:p14="http://schemas.microsoft.com/office/powerpoint/2010/main"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7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7160" y="1009766"/>
            <a:ext cx="6134126" cy="41002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6967" y="5385906"/>
            <a:ext cx="5153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feed on the life of Jesus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1687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8895" y="2822222"/>
            <a:ext cx="31497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dirty="0" smtClean="0">
                <a:solidFill>
                  <a:srgbClr val="0000FF"/>
                </a:solidFill>
                <a:latin typeface="Helvetica"/>
                <a:cs typeface="Helvetica"/>
              </a:rPr>
              <a:t>Who is God?</a:t>
            </a:r>
            <a:endParaRPr lang="en-AU" sz="40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2078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xmlns:p14="http://schemas.microsoft.com/office/powerpoint/2010/main"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9204" y="642579"/>
            <a:ext cx="43366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go in peace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to love and serve the Lord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3" name="Picture 2" descr="IMG_1927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5" y="1927738"/>
            <a:ext cx="7846140" cy="406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1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99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571" y="1345919"/>
            <a:ext cx="2268893" cy="4099190"/>
          </a:xfrm>
          <a:prstGeom prst="rect">
            <a:avLst/>
          </a:prstGeom>
        </p:spPr>
      </p:pic>
      <p:pic>
        <p:nvPicPr>
          <p:cNvPr id="3" name="Picture 2" descr="IMG_199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1065" y="1387625"/>
            <a:ext cx="2277023" cy="40574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2386" y="1156792"/>
            <a:ext cx="2186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Mothers Union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2438" y="2031370"/>
            <a:ext cx="1895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Ladies Guild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2386" y="2911800"/>
            <a:ext cx="2545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0000FF"/>
                </a:solidFill>
                <a:latin typeface="Helvetica"/>
                <a:cs typeface="Helvetica"/>
              </a:rPr>
              <a:t>M</a:t>
            </a:r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editation Group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7197" y="3871262"/>
            <a:ext cx="221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Prison Ministry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1874" y="4941738"/>
            <a:ext cx="1399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Op Shop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0675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01767_760711193984201_7335078206623432555_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2461" y="954436"/>
            <a:ext cx="5859982" cy="44265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3610" y="5720453"/>
            <a:ext cx="3197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Blessing of the Fleece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6688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308609977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050" y="1395611"/>
            <a:ext cx="5406018" cy="410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9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xmlns:p14="http://schemas.microsoft.com/office/powerpoint/2010/main"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4561_428619110526746_1541838126_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0" y="1766651"/>
            <a:ext cx="3416618" cy="2562463"/>
          </a:xfrm>
          <a:prstGeom prst="rect">
            <a:avLst/>
          </a:prstGeom>
        </p:spPr>
      </p:pic>
      <p:pic>
        <p:nvPicPr>
          <p:cNvPr id="3" name="Picture 2" descr="Tunarama 2013 0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827" y="1766651"/>
            <a:ext cx="3416620" cy="25624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16884" y="4759823"/>
            <a:ext cx="1576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 err="1">
                <a:solidFill>
                  <a:srgbClr val="0000FF"/>
                </a:solidFill>
                <a:latin typeface="Helvetica"/>
                <a:cs typeface="Helvetica"/>
              </a:rPr>
              <a:t>Tunarama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32451" y="4759823"/>
            <a:ext cx="2288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>
                <a:solidFill>
                  <a:srgbClr val="0000FF"/>
                </a:solidFill>
                <a:latin typeface="Helvetica"/>
                <a:cs typeface="Helvetica"/>
              </a:rPr>
              <a:t>Strawberry </a:t>
            </a:r>
            <a:r>
              <a:rPr lang="en-AU" sz="2400" dirty="0" smtClean="0">
                <a:solidFill>
                  <a:srgbClr val="0000FF"/>
                </a:solidFill>
                <a:latin typeface="Helvetica"/>
                <a:cs typeface="Helvetica"/>
              </a:rPr>
              <a:t>Fair</a:t>
            </a:r>
            <a:endParaRPr lang="en-AU" sz="24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6557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martin:Documents:Port Lincoln:Photos:IMG_193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3486" y="499383"/>
            <a:ext cx="4540162" cy="340775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62852" y="4013359"/>
            <a:ext cx="5720311" cy="2462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Saint Thomas’ Church</a:t>
            </a:r>
          </a:p>
          <a:p>
            <a:pPr algn="ctr"/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32 Washington Street, Port </a:t>
            </a:r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Lincoln</a:t>
            </a:r>
          </a:p>
          <a:p>
            <a:pPr algn="ctr"/>
            <a:endParaRPr lang="en-AU" sz="1400" dirty="0">
              <a:solidFill>
                <a:srgbClr val="0000FF"/>
              </a:solidFill>
              <a:latin typeface="Helvetica"/>
              <a:cs typeface="Helvetica"/>
            </a:endParaRPr>
          </a:p>
          <a:p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Sundays 9.00 </a:t>
            </a:r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am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  <a:p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Thursdays </a:t>
            </a:r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10.30 </a:t>
            </a:r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am</a:t>
            </a:r>
          </a:p>
          <a:p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Open daily 9.00 am–4.00 pm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3425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669" y="720748"/>
            <a:ext cx="5323161" cy="39047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2108" y="5052553"/>
            <a:ext cx="633957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Saint Matthew’s Church, </a:t>
            </a:r>
            <a:r>
              <a:rPr lang="en-AU" sz="2800" dirty="0" err="1" smtClean="0">
                <a:solidFill>
                  <a:srgbClr val="0000FF"/>
                </a:solidFill>
                <a:latin typeface="Helvetica"/>
                <a:cs typeface="Helvetica"/>
              </a:rPr>
              <a:t>Poonindie</a:t>
            </a:r>
            <a:endParaRPr lang="en-AU" sz="2800" dirty="0" smtClean="0">
              <a:solidFill>
                <a:srgbClr val="0000FF"/>
              </a:solidFill>
              <a:latin typeface="Helvetica"/>
              <a:cs typeface="Helvetica"/>
            </a:endParaRPr>
          </a:p>
          <a:p>
            <a:pPr algn="ctr"/>
            <a:endParaRPr lang="en-AU" sz="1400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Third Sunday in each </a:t>
            </a:r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month 11.00 </a:t>
            </a:r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am </a:t>
            </a:r>
          </a:p>
        </p:txBody>
      </p:sp>
    </p:spTree>
    <p:extLst>
      <p:ext uri="{BB962C8B-B14F-4D97-AF65-F5344CB8AC3E}">
        <p14:creationId xmlns:p14="http://schemas.microsoft.com/office/powerpoint/2010/main" val="383711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martin:Documents:Port Lincoln:Photos:IMG_19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244" y="673177"/>
            <a:ext cx="5437555" cy="40817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866588" y="5039768"/>
            <a:ext cx="739588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Saint </a:t>
            </a:r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Matthias’ Church, </a:t>
            </a:r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Wangary</a:t>
            </a:r>
          </a:p>
          <a:p>
            <a:endParaRPr lang="en-AU" sz="1400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algn="ctr"/>
            <a:r>
              <a:rPr lang="en-AU" sz="2800" dirty="0">
                <a:solidFill>
                  <a:srgbClr val="0000FF"/>
                </a:solidFill>
                <a:latin typeface="Helvetica"/>
                <a:cs typeface="Helvetica"/>
              </a:rPr>
              <a:t>Second Sunday in each </a:t>
            </a:r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month 11.00 am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8976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107825"/>
            <a:ext cx="5080000" cy="1130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7942" y="3238125"/>
            <a:ext cx="6003992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</a:rPr>
              <a:t>Parish </a:t>
            </a:r>
            <a:r>
              <a:rPr lang="en-AU" sz="2800" dirty="0">
                <a:solidFill>
                  <a:srgbClr val="0000FF"/>
                </a:solidFill>
              </a:rPr>
              <a:t>of Port Lincoln</a:t>
            </a:r>
          </a:p>
          <a:p>
            <a:pPr algn="ctr"/>
            <a:r>
              <a:rPr lang="en-AU" sz="2800" dirty="0" err="1" smtClean="0">
                <a:solidFill>
                  <a:srgbClr val="0000FF"/>
                </a:solidFill>
              </a:rPr>
              <a:t>www.anglicanportlincoln.com.au</a:t>
            </a:r>
            <a:endParaRPr lang="en-AU" sz="2800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dirty="0"/>
              <a:t> </a:t>
            </a:r>
            <a:r>
              <a:rPr lang="en-US" sz="2800" dirty="0">
                <a:solidFill>
                  <a:srgbClr val="0000FF"/>
                </a:solidFill>
                <a:cs typeface="Bradley Hand Bold"/>
              </a:rPr>
              <a:t>Anglican Church Port </a:t>
            </a:r>
            <a:r>
              <a:rPr lang="en-US" sz="2800" dirty="0" smtClean="0">
                <a:solidFill>
                  <a:srgbClr val="0000FF"/>
                </a:solidFill>
                <a:cs typeface="Bradley Hand Bold"/>
              </a:rPr>
              <a:t>Lincoln</a:t>
            </a:r>
            <a:endParaRPr lang="en-AU" sz="2800" dirty="0">
              <a:solidFill>
                <a:srgbClr val="0000FF"/>
              </a:solidFill>
            </a:endParaRPr>
          </a:p>
          <a:p>
            <a:pPr algn="ctr"/>
            <a:r>
              <a:rPr lang="en-AU" sz="2800" dirty="0">
                <a:solidFill>
                  <a:srgbClr val="0000FF"/>
                </a:solidFill>
              </a:rPr>
              <a:t>email: </a:t>
            </a:r>
            <a:r>
              <a:rPr lang="en-AU" sz="2800" dirty="0" err="1">
                <a:solidFill>
                  <a:srgbClr val="0000FF"/>
                </a:solidFill>
              </a:rPr>
              <a:t>angparportlincoln@bigpond.com</a:t>
            </a:r>
            <a:endParaRPr lang="en-AU" sz="2800" dirty="0">
              <a:solidFill>
                <a:srgbClr val="0000FF"/>
              </a:solidFill>
            </a:endParaRPr>
          </a:p>
          <a:p>
            <a:pPr algn="ctr"/>
            <a:r>
              <a:rPr lang="en-AU" sz="2800" dirty="0">
                <a:solidFill>
                  <a:srgbClr val="0000FF"/>
                </a:solidFill>
              </a:rPr>
              <a:t>phone: 08 8683 0036</a:t>
            </a:r>
          </a:p>
          <a:p>
            <a:endParaRPr lang="en-AU" dirty="0"/>
          </a:p>
        </p:txBody>
      </p:sp>
      <p:pic>
        <p:nvPicPr>
          <p:cNvPr id="5" name="Picture 4" descr="Macintosh HD:Users:martin:Desktop:fb_icon_325x32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310" y="4222899"/>
            <a:ext cx="334159" cy="3341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275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3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0269" y="1744142"/>
            <a:ext cx="4589761" cy="31791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5734" y="2448720"/>
            <a:ext cx="34701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i="1" dirty="0" smtClean="0">
                <a:solidFill>
                  <a:srgbClr val="0000FF"/>
                </a:solidFill>
              </a:rPr>
              <a:t>the living God,</a:t>
            </a:r>
          </a:p>
          <a:p>
            <a:r>
              <a:rPr lang="en-AU" sz="2400" i="1" dirty="0" smtClean="0">
                <a:solidFill>
                  <a:srgbClr val="0000FF"/>
                </a:solidFill>
              </a:rPr>
              <a:t>who made the heaven</a:t>
            </a:r>
          </a:p>
          <a:p>
            <a:r>
              <a:rPr lang="en-AU" sz="2400" i="1" dirty="0" smtClean="0">
                <a:solidFill>
                  <a:srgbClr val="0000FF"/>
                </a:solidFill>
              </a:rPr>
              <a:t>and the earth and the sea</a:t>
            </a:r>
          </a:p>
          <a:p>
            <a:r>
              <a:rPr lang="en-AU" sz="2400" i="1" dirty="0" smtClean="0">
                <a:solidFill>
                  <a:srgbClr val="0000FF"/>
                </a:solidFill>
              </a:rPr>
              <a:t>and all that is in them </a:t>
            </a:r>
            <a:endParaRPr lang="en-AU" sz="2400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18196" y="4923289"/>
            <a:ext cx="1506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00FF"/>
                </a:solidFill>
                <a:latin typeface="Helvetica"/>
                <a:cs typeface="Helvetica"/>
              </a:rPr>
              <a:t>Sleaford Bay</a:t>
            </a:r>
            <a:endParaRPr lang="en-AU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5423" y="763222"/>
            <a:ext cx="5404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How did everything come to be?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7331" y="5441986"/>
            <a:ext cx="64586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believe in God, the Father almighty,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maker of heaven and earth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4972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xmlns:p14="http://schemas.microsoft.com/office/powerpoint/2010/main" spd="slow" advClick="0" advTm="1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99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537" y="1368778"/>
            <a:ext cx="3115757" cy="41543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1134" y="2989706"/>
            <a:ext cx="2879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i="1" dirty="0" smtClean="0">
                <a:solidFill>
                  <a:srgbClr val="0000FF"/>
                </a:solidFill>
                <a:latin typeface="Helvetica"/>
                <a:cs typeface="Helvetica"/>
              </a:rPr>
              <a:t>Jesus is the image</a:t>
            </a:r>
          </a:p>
          <a:p>
            <a:r>
              <a:rPr lang="en-AU" sz="2400" i="1" dirty="0" smtClean="0">
                <a:solidFill>
                  <a:srgbClr val="0000FF"/>
                </a:solidFill>
                <a:latin typeface="Helvetica"/>
                <a:cs typeface="Helvetica"/>
              </a:rPr>
              <a:t>of the invisible God</a:t>
            </a:r>
            <a:endParaRPr lang="en-AU" sz="24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8024" y="612122"/>
            <a:ext cx="5822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How do we know what God is like?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4086" y="5523120"/>
            <a:ext cx="45087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believe in Jesus Christ,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God’s only Son, our Lord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1349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xmlns:p14="http://schemas.microsoft.com/office/powerpoint/2010/main" spd="slow" advClick="0" advTm="1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8476" y="2744660"/>
            <a:ext cx="38710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400" i="1" dirty="0" smtClean="0">
                <a:solidFill>
                  <a:srgbClr val="0000FF"/>
                </a:solidFill>
                <a:latin typeface="Helvetica"/>
                <a:cs typeface="Helvetica"/>
              </a:rPr>
              <a:t>Jesus will baptise you with</a:t>
            </a:r>
          </a:p>
          <a:p>
            <a:pPr algn="ctr"/>
            <a:r>
              <a:rPr lang="en-AU" sz="2400" i="1" dirty="0" smtClean="0">
                <a:solidFill>
                  <a:srgbClr val="0000FF"/>
                </a:solidFill>
                <a:latin typeface="Helvetica"/>
                <a:cs typeface="Helvetica"/>
              </a:rPr>
              <a:t>the Holy Spirit and fire</a:t>
            </a:r>
            <a:endParaRPr lang="en-AU" sz="24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9247" y="642367"/>
            <a:ext cx="5217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How can we live in God’s way?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6634" y="5474846"/>
            <a:ext cx="60264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believe in the Holy Spirit,</a:t>
            </a:r>
          </a:p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who pours God’s love into our hearts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6" name="Picture 5" descr="IMG_199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5889" y="1348679"/>
            <a:ext cx="2783302" cy="389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xmlns:p14="http://schemas.microsoft.com/office/powerpoint/2010/main" spd="slow" advClick="0" advTm="18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058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4778" y="1124129"/>
            <a:ext cx="4332111" cy="4593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7551" y="451556"/>
            <a:ext cx="2709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This is our faith</a:t>
            </a:r>
            <a:endParaRPr lang="en-AU" sz="2800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213" y="5940778"/>
            <a:ext cx="8401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dirty="0" smtClean="0">
                <a:solidFill>
                  <a:srgbClr val="0000FF"/>
                </a:solidFill>
                <a:latin typeface="Helvetica"/>
                <a:cs typeface="Helvetica"/>
              </a:rPr>
              <a:t>We believe in one God: Father, Son, and Holy Spirit</a:t>
            </a:r>
            <a:endParaRPr lang="en-AU" sz="28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3759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xmlns:p14="http://schemas.microsoft.com/office/powerpoint/2010/main"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94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778" y="0"/>
            <a:ext cx="221790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1554" y="762001"/>
            <a:ext cx="3870095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i="1" dirty="0" smtClean="0">
                <a:solidFill>
                  <a:srgbClr val="0000FF"/>
                </a:solidFill>
                <a:latin typeface="Helvetica"/>
                <a:cs typeface="Helvetica"/>
              </a:rPr>
              <a:t>The Family Prayer</a:t>
            </a:r>
          </a:p>
          <a:p>
            <a:endParaRPr lang="en-AU" sz="2000" dirty="0">
              <a:solidFill>
                <a:srgbClr val="0000FF"/>
              </a:solidFill>
              <a:latin typeface="Helvetica"/>
              <a:cs typeface="Helvetica"/>
            </a:endParaRPr>
          </a:p>
          <a:p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Our Father in heaven,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hallowed be your name,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your kingdom come,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your will be done,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	on earth as in heaven.</a:t>
            </a:r>
          </a:p>
          <a:p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Give us today our daily bread.</a:t>
            </a:r>
          </a:p>
          <a:p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Forgive us our sins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as we forgive those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	who sin against us.</a:t>
            </a:r>
          </a:p>
          <a:p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Save us from the time of trial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and deliver us from evil.</a:t>
            </a:r>
          </a:p>
          <a:p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For the kingdom, the power,</a:t>
            </a:r>
          </a:p>
          <a:p>
            <a:r>
              <a:rPr lang="en-AU" sz="2000" b="1" dirty="0">
                <a:solidFill>
                  <a:srgbClr val="0000FF"/>
                </a:solidFill>
                <a:latin typeface="Helvetica"/>
                <a:cs typeface="Helvetica"/>
              </a:rPr>
              <a:t>	</a:t>
            </a:r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and the glory are yours</a:t>
            </a:r>
          </a:p>
          <a:p>
            <a:r>
              <a:rPr lang="en-AU" sz="2000" b="1" dirty="0" smtClean="0">
                <a:solidFill>
                  <a:srgbClr val="0000FF"/>
                </a:solidFill>
                <a:latin typeface="Helvetica"/>
                <a:cs typeface="Helvetica"/>
              </a:rPr>
              <a:t>now and for ever. Amen.</a:t>
            </a:r>
            <a:endParaRPr lang="en-AU" sz="2000" b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8336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2221" y="2177898"/>
            <a:ext cx="6406444" cy="3847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99556" y="6025443"/>
            <a:ext cx="2467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solidFill>
                  <a:srgbClr val="0000FF"/>
                </a:solidFill>
                <a:latin typeface="Helvetica"/>
                <a:cs typeface="Helvetica"/>
              </a:rPr>
              <a:t>The Family</a:t>
            </a:r>
            <a:endParaRPr lang="en-AU" sz="36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pic>
        <p:nvPicPr>
          <p:cNvPr id="4" name="Picture 3" descr="IMG_1999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221" y="515731"/>
            <a:ext cx="1270001" cy="1248159"/>
          </a:xfrm>
          <a:prstGeom prst="rect">
            <a:avLst/>
          </a:prstGeom>
        </p:spPr>
      </p:pic>
      <p:pic>
        <p:nvPicPr>
          <p:cNvPr id="5" name="Picture 4" descr="IMG_2083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9556" y="522645"/>
            <a:ext cx="1147704" cy="1241778"/>
          </a:xfrm>
          <a:prstGeom prst="rect">
            <a:avLst/>
          </a:prstGeom>
        </p:spPr>
      </p:pic>
      <p:pic>
        <p:nvPicPr>
          <p:cNvPr id="6" name="Picture 5" descr="IMG_2084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5853" y="526393"/>
            <a:ext cx="1114778" cy="1241245"/>
          </a:xfrm>
          <a:prstGeom prst="rect">
            <a:avLst/>
          </a:prstGeom>
        </p:spPr>
      </p:pic>
      <p:pic>
        <p:nvPicPr>
          <p:cNvPr id="7" name="Picture 6" descr="IMG_2086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1555" y="522645"/>
            <a:ext cx="1157111" cy="12449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886" y="1767638"/>
            <a:ext cx="817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00FF"/>
                </a:solidFill>
                <a:latin typeface="Helvetica"/>
                <a:cs typeface="Helvetica"/>
              </a:rPr>
              <a:t>Apostles:     John                    Peter                   Paul       Priest:   </a:t>
            </a:r>
            <a:r>
              <a:rPr lang="en-AU" dirty="0">
                <a:solidFill>
                  <a:srgbClr val="0000FF"/>
                </a:solidFill>
                <a:latin typeface="Helvetica"/>
                <a:cs typeface="Helvetica"/>
              </a:rPr>
              <a:t>M</a:t>
            </a:r>
            <a:r>
              <a:rPr lang="en-AU" dirty="0" smtClean="0">
                <a:solidFill>
                  <a:srgbClr val="0000FF"/>
                </a:solidFill>
                <a:latin typeface="Helvetica"/>
                <a:cs typeface="Helvetica"/>
              </a:rPr>
              <a:t>atthew </a:t>
            </a:r>
            <a:r>
              <a:rPr lang="en-AU" dirty="0">
                <a:solidFill>
                  <a:srgbClr val="0000FF"/>
                </a:solidFill>
                <a:latin typeface="Helvetica"/>
                <a:cs typeface="Helvetica"/>
              </a:rPr>
              <a:t>H</a:t>
            </a:r>
            <a:r>
              <a:rPr lang="en-AU" dirty="0" smtClean="0">
                <a:solidFill>
                  <a:srgbClr val="0000FF"/>
                </a:solidFill>
                <a:latin typeface="Helvetica"/>
                <a:cs typeface="Helvetica"/>
              </a:rPr>
              <a:t>ale</a:t>
            </a:r>
            <a:endParaRPr lang="en-AU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610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xmlns:p14="http://schemas.microsoft.com/office/powerpoint/2010/main" spd="slow" advClick="0" advTm="1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947" y="2906889"/>
            <a:ext cx="5592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dirty="0" smtClean="0">
                <a:solidFill>
                  <a:srgbClr val="0000FF"/>
                </a:solidFill>
                <a:latin typeface="Helvetica"/>
                <a:cs typeface="Helvetica"/>
              </a:rPr>
              <a:t>We are not perfect—yet</a:t>
            </a:r>
            <a:endParaRPr lang="en-AU" sz="4000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187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xmlns:p14="http://schemas.microsoft.com/office/powerpoint/2010/main"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402</Words>
  <Application>Microsoft Office PowerPoint</Application>
  <PresentationFormat>On-screen Show (4:3)</PresentationFormat>
  <Paragraphs>95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Bleby</dc:creator>
  <cp:lastModifiedBy>Client</cp:lastModifiedBy>
  <cp:revision>74</cp:revision>
  <dcterms:created xsi:type="dcterms:W3CDTF">2018-09-17T03:36:35Z</dcterms:created>
  <dcterms:modified xsi:type="dcterms:W3CDTF">2018-11-29T01:41:49Z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